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Fira Sans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11" Type="http://schemas.openxmlformats.org/officeDocument/2006/relationships/slide" Target="slides/slide6.xml"/><Relationship Id="rId22" Type="http://schemas.openxmlformats.org/officeDocument/2006/relationships/font" Target="fonts/RobotoMedium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Medium-italic.fntdata"/><Relationship Id="rId13" Type="http://schemas.openxmlformats.org/officeDocument/2006/relationships/slide" Target="slides/slide8.xml"/><Relationship Id="rId24" Type="http://schemas.openxmlformats.org/officeDocument/2006/relationships/font" Target="fonts/FiraSansExtraBold-boldItalic.fntdata"/><Relationship Id="rId12" Type="http://schemas.openxmlformats.org/officeDocument/2006/relationships/slide" Target="slides/slide7.xml"/><Relationship Id="rId23" Type="http://schemas.openxmlformats.org/officeDocument/2006/relationships/font" Target="fonts/FiraSans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12.gif>
</file>

<file path=ppt/media/image2.png>
</file>

<file path=ppt/media/image3.gif>
</file>

<file path=ppt/media/image4.png>
</file>

<file path=ppt/media/image5.png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f4e7ea82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f4e7ea82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f4e7ea822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f4e7ea822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f4e7ea822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f4e7ea822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0a3b381df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e0a3b381df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f4e7ea822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df4e7ea822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f4e7ea822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df4e7ea822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f4e7ea822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gdf4e7ea822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0a3b381d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6" name="Google Shape;116;ge0a3b381d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0a3b381df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ge0a3b381df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gif"/><Relationship Id="rId4" Type="http://schemas.openxmlformats.org/officeDocument/2006/relationships/image" Target="../media/image11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hyperlink" Target="https://testometrika.com/business/test-to-determine-career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0.gif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gif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lang="uk" sz="30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5: </a:t>
            </a:r>
            <a:r>
              <a:rPr lang="uk" sz="28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ВІДНОШЕННЯ ДО СЕБЕ</a:t>
            </a:r>
            <a:endParaRPr b="0" i="0" sz="28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Скіл орієнтація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hoices. Chances - GIF - alboardman | ello | Motion graphics design, Design  your life, Life" id="75" name="Google Shape;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1000"/>
            <a:ext cx="4762500" cy="47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8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8"/>
          <p:cNvSpPr txBox="1"/>
          <p:nvPr/>
        </p:nvSpPr>
        <p:spPr>
          <a:xfrm>
            <a:off x="1172025" y="575975"/>
            <a:ext cx="69183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ХОЧУ БУТИ КОСМОНАВТОМ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8"/>
          <p:cNvSpPr txBox="1"/>
          <p:nvPr/>
        </p:nvSpPr>
        <p:spPr>
          <a:xfrm>
            <a:off x="5020725" y="2022575"/>
            <a:ext cx="3987000" cy="20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Є СТІЛЬКИ ПРОФЕСІЙ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ЯК ВИБРАТИ СВОЮ??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/>
        </p:nvSpPr>
        <p:spPr>
          <a:xfrm>
            <a:off x="1172025" y="575975"/>
            <a:ext cx="69183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ЧИ ВСІ ПРОФЕСІЇ ПОТРІБНІ?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5375675" y="2006450"/>
            <a:ext cx="3987000" cy="20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НАС ПОМАЛУ ЗАХОПЛЮЮТЬ РОБОТИ((((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descr="T1000 GIFs - Get the best GIF on GIPHY" id="88" name="Google Shape;8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433200"/>
            <a:ext cx="5638475" cy="319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1607350" y="575975"/>
            <a:ext cx="6483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ГОЛОВОЮ ЧИ РУКАТИ?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/>
        </p:nvSpPr>
        <p:spPr>
          <a:xfrm>
            <a:off x="46875" y="1506875"/>
            <a:ext cx="44403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rgbClr val="F1C232"/>
                </a:highlight>
              </a:rPr>
              <a:t>РОБОТА РУКАМИ</a:t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rgbClr val="F1C232"/>
                </a:highlight>
              </a:rPr>
              <a:t>ТЕХНІЧНА РОБОТА</a:t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rgbClr val="F1C232"/>
                </a:highlight>
              </a:rPr>
              <a:t>БУДІВЕЛЬНИК</a:t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lt2"/>
                </a:solidFill>
                <a:highlight>
                  <a:schemeClr val="lt1"/>
                </a:highlight>
              </a:rPr>
              <a:t>ВАШІ ВАРІАНТИ</a:t>
            </a:r>
            <a:endParaRPr b="1" sz="22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</p:txBody>
      </p:sp>
      <p:sp>
        <p:nvSpPr>
          <p:cNvPr id="97" name="Google Shape;97;p20"/>
          <p:cNvSpPr txBox="1"/>
          <p:nvPr/>
        </p:nvSpPr>
        <p:spPr>
          <a:xfrm>
            <a:off x="4572000" y="1506875"/>
            <a:ext cx="46194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chemeClr val="dk1"/>
                </a:highlight>
              </a:rPr>
              <a:t>РОБОТА ГОЛОВОЮ</a:t>
            </a:r>
            <a:endParaRPr b="1" sz="22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chemeClr val="dk1"/>
                </a:highlight>
              </a:rPr>
              <a:t>КРЕАТИВНА РОБОТА</a:t>
            </a:r>
            <a:endParaRPr b="1" sz="22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chemeClr val="dk1"/>
                </a:highlight>
              </a:rPr>
              <a:t>ДИЗАЙНЕР</a:t>
            </a:r>
            <a:endParaRPr b="1" sz="22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200">
                <a:solidFill>
                  <a:schemeClr val="lt2"/>
                </a:solidFill>
                <a:highlight>
                  <a:schemeClr val="lt1"/>
                </a:highlight>
              </a:rPr>
              <a:t>ВАШІ ВАРІАНТИ</a:t>
            </a:r>
            <a:endParaRPr b="1" sz="2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/>
          <p:nvPr/>
        </p:nvSpPr>
        <p:spPr>
          <a:xfrm>
            <a:off x="-107175" y="884000"/>
            <a:ext cx="8896200" cy="28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400">
                <a:solidFill>
                  <a:srgbClr val="F1C23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МАЮ ДЛЯ ВАС МАЛЕНЬКИЙ </a:t>
            </a:r>
            <a:endParaRPr b="1" sz="44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400" u="sng">
                <a:solidFill>
                  <a:schemeClr val="hlink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ТЕСТИК</a:t>
            </a:r>
            <a:endParaRPr b="1" sz="71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here GIFs | Tenor" id="110" name="Google Shape;11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6750" y="1332800"/>
            <a:ext cx="5406900" cy="2690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40175" y="1460000"/>
            <a:ext cx="5406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200">
                <a:solidFill>
                  <a:schemeClr val="lt1"/>
                </a:solidFill>
                <a:highlight>
                  <a:srgbClr val="F1C232"/>
                </a:highlight>
              </a:rPr>
              <a:t>ПРИ ВИБОРІ РОБОТИ ВАЖЛИВІ БАГАТО ФАКТОРІВ:</a:t>
            </a:r>
            <a:endParaRPr b="1" sz="22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rgbClr val="F1C232"/>
                </a:solidFill>
                <a:highlight>
                  <a:schemeClr val="dk1"/>
                </a:highlight>
              </a:rPr>
              <a:t>оплата</a:t>
            </a:r>
            <a:endParaRPr sz="28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rgbClr val="F1C232"/>
                </a:solidFill>
                <a:highlight>
                  <a:schemeClr val="dk1"/>
                </a:highlight>
              </a:rPr>
              <a:t>актуальність</a:t>
            </a:r>
            <a:endParaRPr sz="28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rgbClr val="F1C232"/>
                </a:solidFill>
                <a:highlight>
                  <a:schemeClr val="dk1"/>
                </a:highlight>
              </a:rPr>
              <a:t>колектив</a:t>
            </a:r>
            <a:endParaRPr sz="28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rgbClr val="F1C232"/>
                </a:solidFill>
                <a:highlight>
                  <a:schemeClr val="dk1"/>
                </a:highlight>
              </a:rPr>
              <a:t>перспектива розвитку</a:t>
            </a:r>
            <a:endParaRPr b="1" sz="4200">
              <a:solidFill>
                <a:srgbClr val="F1C232"/>
              </a:solidFill>
              <a:highlight>
                <a:schemeClr val="dk1"/>
              </a:highlight>
            </a:endParaRPr>
          </a:p>
        </p:txBody>
      </p:sp>
      <p:sp>
        <p:nvSpPr>
          <p:cNvPr id="113" name="Google Shape;113;p22"/>
          <p:cNvSpPr txBox="1"/>
          <p:nvPr/>
        </p:nvSpPr>
        <p:spPr>
          <a:xfrm>
            <a:off x="1692750" y="338138"/>
            <a:ext cx="4924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</a:rPr>
              <a:t>КУДИ ДИВИТИСЬ?</a:t>
            </a:r>
            <a:endParaRPr b="1" sz="29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ion Bronson GIF | Gfycat"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8275"/>
            <a:ext cx="9144000" cy="483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3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7325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3"/>
          <p:cNvSpPr txBox="1"/>
          <p:nvPr/>
        </p:nvSpPr>
        <p:spPr>
          <a:xfrm>
            <a:off x="2665525" y="502300"/>
            <a:ext cx="58371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ПРАКТИКА!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4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/>
        </p:nvSpPr>
        <p:spPr>
          <a:xfrm>
            <a:off x="2370825" y="596050"/>
            <a:ext cx="59145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ДОМАШНЄ</a:t>
            </a:r>
            <a:endParaRPr b="1" sz="46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/>
          <p:nvPr/>
        </p:nvSpPr>
        <p:spPr>
          <a:xfrm>
            <a:off x="492775" y="2096250"/>
            <a:ext cx="8313900" cy="27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000">
                <a:solidFill>
                  <a:srgbClr val="F1C232"/>
                </a:solidFill>
                <a:highlight>
                  <a:schemeClr val="dk1"/>
                </a:highlight>
              </a:rPr>
              <a:t>знайти по 3 переваги і </a:t>
            </a:r>
            <a:endParaRPr b="1" sz="30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000">
                <a:solidFill>
                  <a:srgbClr val="F1C232"/>
                </a:solidFill>
                <a:highlight>
                  <a:schemeClr val="dk1"/>
                </a:highlight>
              </a:rPr>
              <a:t>3 недоліки робіт батьків</a:t>
            </a:r>
            <a:endParaRPr b="1" sz="30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1C232"/>
              </a:solidFill>
              <a:highlight>
                <a:schemeClr val="dk1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